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183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05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01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91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02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47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18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88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089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25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8B025-15D1-46D3-A2B7-5E527B732A85}" type="datetimeFigureOut">
              <a:rPr lang="de-DE" smtClean="0"/>
              <a:t>12.12.2019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53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4a"/><Relationship Id="rId7" Type="http://schemas.openxmlformats.org/officeDocument/2006/relationships/image" Target="../media/image1.gif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Relationship Id="rId9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p3"/><Relationship Id="rId7" Type="http://schemas.openxmlformats.org/officeDocument/2006/relationships/image" Target="../media/image5.png"/><Relationship Id="rId12" Type="http://schemas.openxmlformats.org/officeDocument/2006/relationships/image" Target="../media/image2.png"/><Relationship Id="rId2" Type="http://schemas.microsoft.com/office/2007/relationships/media" Target="../media/media4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microsoft.com/office/2007/relationships/hdphoto" Target="../media/hdphoto2.wdp"/><Relationship Id="rId5" Type="http://schemas.openxmlformats.org/officeDocument/2006/relationships/audio" Target="../media/media5.m4a"/><Relationship Id="rId10" Type="http://schemas.openxmlformats.org/officeDocument/2006/relationships/image" Target="../media/image7.png"/><Relationship Id="rId4" Type="http://schemas.microsoft.com/office/2007/relationships/media" Target="../media/media5.m4a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7.sv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microsoft.com/office/2007/relationships/media" Target="../media/media1.mp3"/><Relationship Id="rId7" Type="http://schemas.openxmlformats.org/officeDocument/2006/relationships/image" Target="../media/image9.png"/><Relationship Id="rId2" Type="http://schemas.openxmlformats.org/officeDocument/2006/relationships/audio" Target="NULL" TargetMode="Externa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7.m4a"/><Relationship Id="rId10" Type="http://schemas.openxmlformats.org/officeDocument/2006/relationships/image" Target="../media/image10.png"/><Relationship Id="rId4" Type="http://schemas.microsoft.com/office/2007/relationships/media" Target="../media/media7.m4a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tiff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48147" cy="6858000"/>
          </a:xfrm>
          <a:prstGeom prst="rect">
            <a:avLst/>
          </a:prstGeom>
        </p:spPr>
      </p:pic>
      <p:pic>
        <p:nvPicPr>
          <p:cNvPr id="3" name="The Farmer In The Dell (Instrumental)">
            <a:hlinkClick r:id="" action="ppaction://media"/>
            <a:extLst>
              <a:ext uri="{FF2B5EF4-FFF2-40B4-BE49-F238E27FC236}">
                <a16:creationId xmlns:a16="http://schemas.microsoft.com/office/drawing/2014/main" id="{C70345F9-8B1F-1543-88D1-CC03AF881A6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7984.5675"/>
                  <p14:fade out="1654.637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7954" y="273963"/>
            <a:ext cx="8128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1F1813-DB60-284C-8A68-1DFDFE93B55F}"/>
              </a:ext>
            </a:extLst>
          </p:cNvPr>
          <p:cNvSpPr txBox="1"/>
          <p:nvPr/>
        </p:nvSpPr>
        <p:spPr>
          <a:xfrm>
            <a:off x="1834175" y="357667"/>
            <a:ext cx="85797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What</a:t>
            </a:r>
            <a:r>
              <a:rPr lang="de-DE" sz="66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a </a:t>
            </a:r>
            <a:r>
              <a:rPr lang="de-DE" sz="66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nice</a:t>
            </a:r>
            <a:r>
              <a:rPr lang="de-DE" sz="66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66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sunny</a:t>
            </a:r>
            <a:r>
              <a:rPr lang="de-DE" sz="66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66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day</a:t>
            </a:r>
            <a:r>
              <a:rPr lang="de-DE" sz="66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….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09AAB6F-0DA5-5C47-8CCB-3A2DC8100A4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431">
        <p:sndAc>
          <p:stSnd>
            <p:snd r:embed="rId6" name="breeze.wav"/>
          </p:stSnd>
        </p:sndAc>
      </p:transition>
    </mc:Choice>
    <mc:Fallback xmlns="">
      <p:transition spd="slow" advTm="5431">
        <p:sndAc>
          <p:stSnd>
            <p:snd r:embed="rId9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  <p:extLst>
    <p:ext uri="{E180D4A7-C9FB-4DFB-919C-405C955672EB}">
      <p14:showEvtLst xmlns:p14="http://schemas.microsoft.com/office/powerpoint/2010/main">
        <p14:playEvt time="8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600" b="82900" l="19300" r="78400">
                        <a14:backgroundMark x1="13200" y1="10900" x2="16900" y2="84900"/>
                        <a14:backgroundMark x1="13600" y1="11300" x2="80300" y2="9000"/>
                        <a14:backgroundMark x1="80500" y1="9500" x2="87300" y2="86300"/>
                        <a14:backgroundMark x1="87800" y1="86200" x2="16800" y2="84300"/>
                        <a14:backgroundMark x1="6400" y1="36500" x2="6000" y2="3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2773">
            <a:off x="7861839" y="4346818"/>
            <a:ext cx="2519044" cy="251904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3BD686E-5358-6244-9394-5EA0D4238D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608"/>
    </mc:Choice>
    <mc:Fallback xmlns="">
      <p:transition spd="slow" advTm="4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85 -1.11111E-6 L -0.01185 0.00023 C -0.02657 -0.00602 -0.01133 0.00116 -0.0211 -0.00602 C -0.02266 -0.00694 -0.02422 -0.00741 -0.02578 -0.00833 C -0.02709 -0.00903 -0.02839 -0.00995 -0.02969 -0.01065 C -0.03125 -0.01157 -0.03282 -0.01204 -0.03425 -0.01296 C -0.04336 -0.01829 -0.03594 -0.01435 -0.04349 -0.01991 C -0.04519 -0.0213 -0.04701 -0.02245 -0.0487 -0.02361 C -0.04935 -0.02384 -0.05013 -0.02407 -0.05078 -0.02477 C -0.05183 -0.02569 -0.053 -0.02685 -0.05404 -0.02824 C -0.05547 -0.03032 -0.05625 -0.0338 -0.05795 -0.03518 L -0.06055 -0.0375 C -0.06146 -0.03981 -0.06315 -0.04421 -0.06459 -0.04583 C -0.06511 -0.0463 -0.06589 -0.0463 -0.06654 -0.04699 C -0.06719 -0.04745 -0.06771 -0.04861 -0.06849 -0.0493 C -0.06914 -0.04977 -0.06979 -0.05 -0.07045 -0.05046 C -0.07318 -0.05255 -0.07357 -0.05347 -0.07644 -0.05625 C -0.07722 -0.05717 -0.07813 -0.05764 -0.07904 -0.05856 C -0.07969 -0.05926 -0.08034 -0.05995 -0.08099 -0.06088 C -0.08242 -0.06296 -0.08308 -0.06551 -0.0849 -0.06667 C -0.08594 -0.06759 -0.08711 -0.06759 -0.08815 -0.06805 C -0.09037 -0.07384 -0.08854 -0.06991 -0.09284 -0.075 C -0.09675 -0.07963 -0.09388 -0.07755 -0.0974 -0.07963 C -0.10013 -0.08449 -0.09701 -0.0794 -0.10196 -0.08542 C -0.10378 -0.08773 -0.1056 -0.09005 -0.10729 -0.09259 C -0.10834 -0.09398 -0.10977 -0.09514 -0.11055 -0.09722 C -0.11107 -0.09838 -0.11133 -0.09977 -0.11185 -0.10069 C -0.11237 -0.10139 -0.11315 -0.10139 -0.11381 -0.10185 C -0.12045 -0.11967 -0.11328 -0.10139 -0.11849 -0.1125 C -0.11901 -0.11342 -0.1194 -0.11458 -0.11979 -0.11597 C -0.12032 -0.11736 -0.12045 -0.11921 -0.1211 -0.1206 C -0.12175 -0.12199 -0.12279 -0.12292 -0.1237 -0.12407 C -0.12422 -0.12523 -0.12474 -0.12639 -0.125 -0.12755 C -0.12539 -0.1287 -0.12526 -0.13009 -0.12565 -0.13102 C -0.12617 -0.13241 -0.12709 -0.13333 -0.12761 -0.13472 C -0.12839 -0.13634 -0.12891 -0.13866 -0.12969 -0.14051 C -0.13112 -0.14421 -0.13334 -0.15 -0.13555 -0.15324 C -0.1362 -0.15417 -0.13685 -0.15486 -0.1375 -0.15555 C -0.13867 -0.16389 -0.13737 -0.15717 -0.14011 -0.16505 C -0.14063 -0.16643 -0.14089 -0.16829 -0.14154 -0.16967 C -0.14245 -0.17176 -0.14388 -0.17315 -0.14479 -0.17546 C -0.14519 -0.17662 -0.14558 -0.17801 -0.1461 -0.17917 C -0.14727 -0.18148 -0.1487 -0.1838 -0.15 -0.18611 C -0.15065 -0.18727 -0.15144 -0.18819 -0.15196 -0.18958 C -0.15651 -0.20023 -0.15443 -0.19606 -0.15795 -0.20255 C -0.15821 -0.2037 -0.15834 -0.20486 -0.1586 -0.20602 C -0.15977 -0.21018 -0.16055 -0.21018 -0.1625 -0.21412 C -0.16719 -0.22384 -0.16094 -0.2118 -0.16446 -0.22106 C -0.16498 -0.22245 -0.16589 -0.22338 -0.16654 -0.22477 C -0.16745 -0.22662 -0.16823 -0.22847 -0.16914 -0.23055 C -0.17357 -0.24143 -0.16979 -0.23403 -0.17435 -0.24213 C -0.17552 -0.24861 -0.17422 -0.24329 -0.17696 -0.2493 C -0.17839 -0.25231 -0.17969 -0.25555 -0.18099 -0.25856 C -0.18138 -0.25972 -0.18177 -0.26088 -0.18229 -0.26204 C -0.18308 -0.26412 -0.18412 -0.26597 -0.1849 -0.26782 C -0.18581 -0.27014 -0.18698 -0.27222 -0.1875 -0.275 C -0.18802 -0.27778 -0.18841 -0.28055 -0.18946 -0.2831 C -0.18998 -0.28449 -0.19076 -0.28542 -0.19141 -0.28657 C -0.19258 -0.29421 -0.19154 -0.28889 -0.19414 -0.29722 C -0.19453 -0.29861 -0.19506 -0.30023 -0.19545 -0.30185 C -0.19571 -0.30301 -0.19571 -0.3044 -0.1961 -0.30532 C -0.19636 -0.30625 -0.19701 -0.30694 -0.1974 -0.30764 C -0.19766 -0.30926 -0.19779 -0.31088 -0.19805 -0.31227 C -0.1987 -0.31574 -0.19961 -0.31759 -0.20065 -0.3206 C -0.20144 -0.32569 -0.20131 -0.32592 -0.20261 -0.33102 C -0.20352 -0.33426 -0.20469 -0.33704 -0.20534 -0.34051 C -0.20873 -0.35856 -0.20482 -0.33981 -0.20795 -0.35092 C -0.21068 -0.36065 -0.20612 -0.34792 -0.2099 -0.3581 C -0.21016 -0.35926 -0.21042 -0.36018 -0.21055 -0.36157 C -0.21081 -0.36389 -0.21081 -0.3662 -0.2112 -0.36852 C -0.21172 -0.37199 -0.21315 -0.37893 -0.21315 -0.3787 C -0.21341 -0.3831 -0.21367 -0.39167 -0.21446 -0.39653 C -0.21485 -0.39861 -0.21537 -0.40046 -0.21576 -0.40255 C -0.21732 -0.42662 -0.21576 -0.39676 -0.21576 -0.4294 C -0.21576 -0.44097 -0.21628 -0.45278 -0.21641 -0.46435 C -0.21654 -0.46597 -0.21641 -0.46759 -0.21641 -0.46898 L -0.21641 -0.46875 " pathEditMode="relative" rAng="0" ptsTypes="AAAAAAAAAAAAAA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-234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5933E-0A4F-6444-A377-06A11AFB436C}"/>
              </a:ext>
            </a:extLst>
          </p:cNvPr>
          <p:cNvSpPr/>
          <p:nvPr/>
        </p:nvSpPr>
        <p:spPr>
          <a:xfrm>
            <a:off x="0" y="-373196"/>
            <a:ext cx="12192000" cy="7231196"/>
          </a:xfrm>
          <a:prstGeom prst="rect">
            <a:avLst/>
          </a:prstGeom>
          <a:solidFill>
            <a:schemeClr val="accent4">
              <a:alpha val="72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B9A591-54D8-824D-A811-D387DEF1C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100" b="95300" l="1667" r="96333">
                        <a14:foregroundMark x1="50444" y1="4000" x2="41444" y2="11500"/>
                        <a14:foregroundMark x1="41444" y1="11500" x2="53667" y2="8600"/>
                        <a14:foregroundMark x1="53667" y1="8600" x2="65111" y2="12500"/>
                        <a14:foregroundMark x1="65111" y1="12500" x2="65444" y2="12400"/>
                        <a14:foregroundMark x1="52222" y1="6000" x2="60333" y2="6200"/>
                        <a14:foregroundMark x1="55222" y1="2100" x2="51222" y2="2600"/>
                        <a14:foregroundMark x1="7556" y1="36200" x2="4444" y2="32700"/>
                        <a14:foregroundMark x1="1667" y1="75900" x2="1667" y2="78600"/>
                        <a14:foregroundMark x1="36222" y1="93300" x2="48889" y2="95800"/>
                        <a14:foregroundMark x1="48889" y1="95800" x2="61556" y2="93500"/>
                        <a14:foregroundMark x1="61556" y1="93500" x2="63667" y2="92400"/>
                        <a14:foregroundMark x1="11556" y1="95300" x2="11556" y2="95300"/>
                        <a14:foregroundMark x1="92333" y1="71600" x2="96333" y2="82400"/>
                        <a14:foregroundMark x1="96333" y1="82400" x2="93111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64" y="1389899"/>
            <a:ext cx="3916204" cy="4351338"/>
          </a:xfrm>
        </p:spPr>
      </p:pic>
      <p:pic>
        <p:nvPicPr>
          <p:cNvPr id="7" name="Graphic 6" descr="Thought bubble">
            <a:extLst>
              <a:ext uri="{FF2B5EF4-FFF2-40B4-BE49-F238E27FC236}">
                <a16:creationId xmlns:a16="http://schemas.microsoft.com/office/drawing/2014/main" id="{C670443C-1587-0B4B-BED5-4EF7DF776C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029740" y="-373196"/>
            <a:ext cx="6162260" cy="3036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22365E-D8B4-864B-8B55-4189452F0BF3}"/>
              </a:ext>
            </a:extLst>
          </p:cNvPr>
          <p:cNvSpPr txBox="1"/>
          <p:nvPr/>
        </p:nvSpPr>
        <p:spPr>
          <a:xfrm>
            <a:off x="7248938" y="541270"/>
            <a:ext cx="4068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wonder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what‘s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happening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in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the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tomato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fields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…</a:t>
            </a:r>
          </a:p>
        </p:txBody>
      </p:sp>
      <p:pic>
        <p:nvPicPr>
          <p:cNvPr id="13" name="Graphic 12" descr="Thought bubble">
            <a:extLst>
              <a:ext uri="{FF2B5EF4-FFF2-40B4-BE49-F238E27FC236}">
                <a16:creationId xmlns:a16="http://schemas.microsoft.com/office/drawing/2014/main" id="{FF36BF95-5EEB-4F4D-9F99-4A56B0134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H="1">
            <a:off x="-412068" y="-389564"/>
            <a:ext cx="6162260" cy="3036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4210A2-6D60-FD45-B001-A564F706F8CC}"/>
              </a:ext>
            </a:extLst>
          </p:cNvPr>
          <p:cNvSpPr txBox="1"/>
          <p:nvPr/>
        </p:nvSpPr>
        <p:spPr>
          <a:xfrm>
            <a:off x="989969" y="440797"/>
            <a:ext cx="4035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 must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remember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to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spray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the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potatoe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fields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with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insecticides</a:t>
            </a:r>
            <a:endParaRPr lang="de-DE" sz="2000" dirty="0">
              <a:solidFill>
                <a:schemeClr val="accent5">
                  <a:lumMod val="50000"/>
                </a:schemeClr>
              </a:solidFill>
              <a:latin typeface="Bradley Hand" pitchFamily="2" charset="77"/>
            </a:endParaRPr>
          </a:p>
        </p:txBody>
      </p:sp>
      <p:pic>
        <p:nvPicPr>
          <p:cNvPr id="15" name="Graphic 14" descr="Thought bubble">
            <a:extLst>
              <a:ext uri="{FF2B5EF4-FFF2-40B4-BE49-F238E27FC236}">
                <a16:creationId xmlns:a16="http://schemas.microsoft.com/office/drawing/2014/main" id="{B9FDE0F5-2E8C-8A47-98B3-0A4FD0A3FC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H="1" flipV="1">
            <a:off x="-34380" y="2066617"/>
            <a:ext cx="4811369" cy="23208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77DA0F-A546-3440-92F0-14B4AE30A9D4}"/>
              </a:ext>
            </a:extLst>
          </p:cNvPr>
          <p:cNvSpPr txBox="1"/>
          <p:nvPr/>
        </p:nvSpPr>
        <p:spPr>
          <a:xfrm>
            <a:off x="1024006" y="3138070"/>
            <a:ext cx="312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I‘m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definitely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forgetting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something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important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….</a:t>
            </a:r>
          </a:p>
        </p:txBody>
      </p:sp>
      <p:pic>
        <p:nvPicPr>
          <p:cNvPr id="19" name="Graphic 18" descr="Thought bubble">
            <a:extLst>
              <a:ext uri="{FF2B5EF4-FFF2-40B4-BE49-F238E27FC236}">
                <a16:creationId xmlns:a16="http://schemas.microsoft.com/office/drawing/2014/main" id="{D2A001D2-5A0B-4947-B096-0F36450FF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flipV="1">
            <a:off x="6928384" y="2055518"/>
            <a:ext cx="4885928" cy="23208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96FE87-4709-4848-833A-C41765A57E48}"/>
              </a:ext>
            </a:extLst>
          </p:cNvPr>
          <p:cNvSpPr txBox="1"/>
          <p:nvPr/>
        </p:nvSpPr>
        <p:spPr>
          <a:xfrm>
            <a:off x="8114408" y="3138070"/>
            <a:ext cx="2513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Bradley Hand" pitchFamily="2" charset="77"/>
              </a:rPr>
              <a:t>I </a:t>
            </a:r>
            <a:r>
              <a:rPr lang="de-DE" sz="2000" dirty="0" err="1">
                <a:latin typeface="Bradley Hand" pitchFamily="2" charset="77"/>
              </a:rPr>
              <a:t>wonder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which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fields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there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are</a:t>
            </a:r>
            <a:r>
              <a:rPr lang="de-DE" sz="2000" dirty="0">
                <a:latin typeface="Bradley Hand" pitchFamily="2" charset="77"/>
              </a:rPr>
              <a:t> </a:t>
            </a:r>
            <a:r>
              <a:rPr lang="de-DE" sz="2000" dirty="0" err="1">
                <a:latin typeface="Bradley Hand" pitchFamily="2" charset="77"/>
              </a:rPr>
              <a:t>nearby</a:t>
            </a:r>
            <a:r>
              <a:rPr lang="de-DE" sz="2000" dirty="0">
                <a:latin typeface="Bradley Hand" pitchFamily="2" charset="77"/>
              </a:rPr>
              <a:t>…?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C75A3C-C678-394D-80CA-C2A9202722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00" b="97400" l="0" r="98222">
                        <a14:foregroundMark x1="50444" y1="11700" x2="50444" y2="11700"/>
                        <a14:foregroundMark x1="55556" y1="4100" x2="55556" y2="4100"/>
                        <a14:foregroundMark x1="73889" y1="39600" x2="73889" y2="39600"/>
                        <a14:foregroundMark x1="6667" y1="35400" x2="6667" y2="35400"/>
                        <a14:foregroundMark x1="43000" y1="66500" x2="43000" y2="66500"/>
                        <a14:foregroundMark x1="50000" y1="95100" x2="50000" y2="95100"/>
                        <a14:foregroundMark x1="94778" y1="80300" x2="94778" y2="80300"/>
                        <a14:foregroundMark x1="2444" y1="78200" x2="2444" y2="78200"/>
                        <a14:foregroundMark x1="18222" y1="85500" x2="18222" y2="85500"/>
                        <a14:foregroundMark x1="40222" y1="68400" x2="40222" y2="68400"/>
                        <a14:foregroundMark x1="53000" y1="63200" x2="53000" y2="63200"/>
                        <a14:foregroundMark x1="53444" y1="60500" x2="53444" y2="60500"/>
                        <a14:foregroundMark x1="42111" y1="67000" x2="42111" y2="67000"/>
                        <a14:foregroundMark x1="18444" y1="86800" x2="18444" y2="86800"/>
                        <a14:foregroundMark x1="74333" y1="39400" x2="74333" y2="39400"/>
                        <a14:foregroundMark x1="70667" y1="44000" x2="70667" y2="44000"/>
                        <a14:foregroundMark x1="69222" y1="46500" x2="69222" y2="46500"/>
                        <a14:foregroundMark x1="12000" y1="96800" x2="12000" y2="96800"/>
                        <a14:foregroundMark x1="49333" y1="97400" x2="49333" y2="97400"/>
                        <a14:foregroundMark x1="889" y1="30400" x2="889" y2="30400"/>
                        <a14:foregroundMark x1="111" y1="79300" x2="111" y2="79300"/>
                        <a14:foregroundMark x1="98222" y1="78900" x2="98222" y2="78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13" y="1389899"/>
            <a:ext cx="3896278" cy="4329198"/>
          </a:xfrm>
          <a:prstGeom prst="rect">
            <a:avLst/>
          </a:prstGeom>
        </p:spPr>
      </p:pic>
      <p:pic>
        <p:nvPicPr>
          <p:cNvPr id="3" name="Aletheia_Unforgetting-[AudioTrimmer.com].mp3">
            <a:hlinkClick r:id="" action="ppaction://media"/>
            <a:extLst>
              <a:ext uri="{FF2B5EF4-FFF2-40B4-BE49-F238E27FC236}">
                <a16:creationId xmlns:a16="http://schemas.microsoft.com/office/drawing/2014/main" id="{62EB2407-DB93-F947-8F3A-96DF8F29FC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11206" y="5719097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ED6C4A-FA42-0F40-A794-081238FF5A0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027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8121"/>
    </mc:Choice>
    <mc:Fallback xmlns="">
      <p:transition spd="slow" advTm="8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4" grpId="0"/>
      <p:bldP spid="16" grpId="0"/>
      <p:bldP spid="20" grpId="0"/>
    </p:bldLst>
  </p:timing>
  <p:extLst>
    <p:ext uri="{E180D4A7-C9FB-4DFB-919C-405C955672EB}">
      <p14:showEvtLst xmlns:p14="http://schemas.microsoft.com/office/powerpoint/2010/main">
        <p14:playEvt time="14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A74349-E7C1-EE48-85F0-026E3B75A6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 descr="Thought bubble">
            <a:extLst>
              <a:ext uri="{FF2B5EF4-FFF2-40B4-BE49-F238E27FC236}">
                <a16:creationId xmlns:a16="http://schemas.microsoft.com/office/drawing/2014/main" id="{7B281573-FE68-D447-928C-59CD8E0987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453809" y="3151883"/>
            <a:ext cx="6162260" cy="3036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D5D90-7990-514A-8E16-C2282362E48A}"/>
              </a:ext>
            </a:extLst>
          </p:cNvPr>
          <p:cNvSpPr txBox="1"/>
          <p:nvPr/>
        </p:nvSpPr>
        <p:spPr>
          <a:xfrm>
            <a:off x="7818782" y="4063712"/>
            <a:ext cx="401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Bradley Hand" pitchFamily="2" charset="77"/>
              </a:rPr>
              <a:t>If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only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there</a:t>
            </a:r>
            <a:r>
              <a:rPr lang="de-DE" dirty="0">
                <a:latin typeface="Bradley Hand" pitchFamily="2" charset="77"/>
              </a:rPr>
              <a:t> was </a:t>
            </a:r>
            <a:r>
              <a:rPr lang="de-DE" dirty="0" err="1">
                <a:latin typeface="Bradley Hand" pitchFamily="2" charset="77"/>
              </a:rPr>
              <a:t>some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app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that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could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track</a:t>
            </a:r>
            <a:r>
              <a:rPr lang="de-DE" dirty="0">
                <a:latin typeface="Bradley Hand" pitchFamily="2" charset="77"/>
              </a:rPr>
              <a:t> all </a:t>
            </a:r>
            <a:r>
              <a:rPr lang="de-DE" dirty="0" err="1">
                <a:latin typeface="Bradley Hand" pitchFamily="2" charset="77"/>
              </a:rPr>
              <a:t>my</a:t>
            </a:r>
            <a:r>
              <a:rPr lang="de-DE" dirty="0">
                <a:latin typeface="Bradley Hand" pitchFamily="2" charset="77"/>
              </a:rPr>
              <a:t> </a:t>
            </a:r>
            <a:r>
              <a:rPr lang="de-DE" dirty="0" err="1">
                <a:latin typeface="Bradley Hand" pitchFamily="2" charset="77"/>
              </a:rPr>
              <a:t>thoughts</a:t>
            </a:r>
            <a:r>
              <a:rPr lang="de-DE" dirty="0">
                <a:latin typeface="Bradley Hand" pitchFamily="2" charset="77"/>
              </a:rPr>
              <a:t>…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F70502B-371D-F249-99FB-918D6BC1FF2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002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0"/>
    </mc:Choice>
    <mc:Fallback xmlns="">
      <p:transition spd="slow" advTm="8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Lightbulb and gear">
            <a:extLst>
              <a:ext uri="{FF2B5EF4-FFF2-40B4-BE49-F238E27FC236}">
                <a16:creationId xmlns:a16="http://schemas.microsoft.com/office/drawing/2014/main" id="{D1345ECF-DF33-8D4C-B3FD-ABB5CE2FD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329607" y="1338469"/>
            <a:ext cx="5208104" cy="52081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E024EB-526D-4D47-B9D9-2A6080A0E65F}"/>
              </a:ext>
            </a:extLst>
          </p:cNvPr>
          <p:cNvSpPr txBox="1"/>
          <p:nvPr/>
        </p:nvSpPr>
        <p:spPr>
          <a:xfrm>
            <a:off x="8383101" y="3401342"/>
            <a:ext cx="3478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Show </a:t>
            </a:r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Nearby</a:t>
            </a:r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Fields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1D7231-8521-C843-9D9B-CA876205BAC3}"/>
              </a:ext>
            </a:extLst>
          </p:cNvPr>
          <p:cNvSpPr/>
          <p:nvPr/>
        </p:nvSpPr>
        <p:spPr>
          <a:xfrm>
            <a:off x="8366261" y="3313993"/>
            <a:ext cx="3152639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9972DAB-584A-FA43-8F67-FD583EA47544}"/>
              </a:ext>
            </a:extLst>
          </p:cNvPr>
          <p:cNvSpPr/>
          <p:nvPr/>
        </p:nvSpPr>
        <p:spPr>
          <a:xfrm>
            <a:off x="7691230" y="1762538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45AE76C-926F-9E40-9FE9-6279F3C6F258}"/>
              </a:ext>
            </a:extLst>
          </p:cNvPr>
          <p:cNvSpPr/>
          <p:nvPr/>
        </p:nvSpPr>
        <p:spPr>
          <a:xfrm>
            <a:off x="1404728" y="1762538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5326C03-C8BB-1C43-A0F4-B03BADDF3EA8}"/>
              </a:ext>
            </a:extLst>
          </p:cNvPr>
          <p:cNvSpPr/>
          <p:nvPr/>
        </p:nvSpPr>
        <p:spPr>
          <a:xfrm>
            <a:off x="563215" y="3313995"/>
            <a:ext cx="2876550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AE620-A4F1-1D47-8485-1C4FC727F017}"/>
              </a:ext>
            </a:extLst>
          </p:cNvPr>
          <p:cNvSpPr/>
          <p:nvPr/>
        </p:nvSpPr>
        <p:spPr>
          <a:xfrm>
            <a:off x="819150" y="5274365"/>
            <a:ext cx="3340100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CEF17CF-DF22-B845-B9DA-2B31703AF31F}"/>
              </a:ext>
            </a:extLst>
          </p:cNvPr>
          <p:cNvSpPr/>
          <p:nvPr/>
        </p:nvSpPr>
        <p:spPr>
          <a:xfrm>
            <a:off x="7691230" y="5274365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13FCC1-D729-B346-928E-8A8DC1265DDA}"/>
              </a:ext>
            </a:extLst>
          </p:cNvPr>
          <p:cNvSpPr txBox="1"/>
          <p:nvPr/>
        </p:nvSpPr>
        <p:spPr>
          <a:xfrm>
            <a:off x="7843629" y="1845484"/>
            <a:ext cx="2358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Take</a:t>
            </a:r>
            <a:r>
              <a:rPr lang="de-DE" sz="28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Notes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1B1819-32F4-F347-8A91-9F61FC88C28C}"/>
              </a:ext>
            </a:extLst>
          </p:cNvPr>
          <p:cNvSpPr txBox="1"/>
          <p:nvPr/>
        </p:nvSpPr>
        <p:spPr>
          <a:xfrm>
            <a:off x="1630015" y="1791613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  <a:cs typeface="Bangla Sangam MN" panose="02000000000000000000" pitchFamily="2" charset="0"/>
              </a:rPr>
              <a:t>Read Notes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608AEF-ABEA-C24D-BF1C-BBCBE9229918}"/>
              </a:ext>
            </a:extLst>
          </p:cNvPr>
          <p:cNvSpPr txBox="1"/>
          <p:nvPr/>
        </p:nvSpPr>
        <p:spPr>
          <a:xfrm>
            <a:off x="656532" y="3427718"/>
            <a:ext cx="333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Get</a:t>
            </a:r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Field Updates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397C22-56B2-FC49-90C1-29B5D22C4447}"/>
              </a:ext>
            </a:extLst>
          </p:cNvPr>
          <p:cNvSpPr txBox="1"/>
          <p:nvPr/>
        </p:nvSpPr>
        <p:spPr>
          <a:xfrm>
            <a:off x="819150" y="5365750"/>
            <a:ext cx="512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Receive</a:t>
            </a:r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Notifications</a:t>
            </a:r>
            <a:endParaRPr lang="de-DE" sz="2400" dirty="0">
              <a:solidFill>
                <a:schemeClr val="accent6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8FFCB6-6974-6A45-8F8A-978810103202}"/>
              </a:ext>
            </a:extLst>
          </p:cNvPr>
          <p:cNvSpPr txBox="1"/>
          <p:nvPr/>
        </p:nvSpPr>
        <p:spPr>
          <a:xfrm>
            <a:off x="7843629" y="5365750"/>
            <a:ext cx="261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Get</a:t>
            </a:r>
            <a:r>
              <a:rPr lang="de-DE" sz="240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Field </a:t>
            </a:r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Flag</a:t>
            </a:r>
            <a:endParaRPr lang="de-DE" sz="2400" dirty="0">
              <a:solidFill>
                <a:schemeClr val="accent6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5BA7E0-D97F-C24C-8F48-A552DD6C56D5}"/>
              </a:ext>
            </a:extLst>
          </p:cNvPr>
          <p:cNvSpPr txBox="1"/>
          <p:nvPr/>
        </p:nvSpPr>
        <p:spPr>
          <a:xfrm>
            <a:off x="6071" y="362402"/>
            <a:ext cx="1185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We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have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an App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for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!</a:t>
            </a:r>
          </a:p>
        </p:txBody>
      </p:sp>
      <p:pic>
        <p:nvPicPr>
          <p:cNvPr id="16" name="The Farmer In The Dell (Instrumental)">
            <a:hlinkClick r:id="" action="ppaction://media"/>
            <a:extLst>
              <a:ext uri="{FF2B5EF4-FFF2-40B4-BE49-F238E27FC236}">
                <a16:creationId xmlns:a16="http://schemas.microsoft.com/office/drawing/2014/main" id="{1F18B5F5-DC56-E341-B285-D203562F3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97984.5675"/>
                  <p14:fade out="1654.637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0132" y="391579"/>
            <a:ext cx="812800" cy="812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F33CD0-9592-0A44-A425-04AAD059117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70" y="2827642"/>
            <a:ext cx="1796671" cy="1723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262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5"/>
    </mc:Choice>
    <mc:Fallback xmlns="">
      <p:transition spd="slow" advTm="12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 isNarration="1"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  <p:bldP spid="30" grpId="0"/>
      <p:bldP spid="32" grpId="0"/>
      <p:bldP spid="33" grpId="0"/>
    </p:bldLst>
  </p:timing>
  <p:extLst mod="1">
    <p:ext uri="{E180D4A7-C9FB-4DFB-919C-405C955672EB}">
      <p14:showEvtLst xmlns:p14="http://schemas.microsoft.com/office/powerpoint/2010/main">
        <p14:playEvt time="13" objId="16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صورة 17">
            <a:extLst>
              <a:ext uri="{FF2B5EF4-FFF2-40B4-BE49-F238E27FC236}">
                <a16:creationId xmlns:a16="http://schemas.microsoft.com/office/drawing/2014/main" id="{68D0EA26-B3D9-FC4C-9EE7-71757ADEA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8" y="1788190"/>
            <a:ext cx="5089246" cy="3392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42E783-17BA-2043-A32A-BD125E331A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3713" flipH="1">
            <a:off x="8018280" y="3338564"/>
            <a:ext cx="1363312" cy="715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F4A040-126F-A942-B063-C97D55FFC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939" y="1947972"/>
            <a:ext cx="2962057" cy="2962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40ED8-AA52-DA45-8E4B-EA273951A3B8}"/>
              </a:ext>
            </a:extLst>
          </p:cNvPr>
          <p:cNvSpPr txBox="1"/>
          <p:nvPr/>
        </p:nvSpPr>
        <p:spPr>
          <a:xfrm>
            <a:off x="6071" y="362402"/>
            <a:ext cx="1185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Bring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office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to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car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B73820-ED32-9C44-A3F7-9E448DF612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6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9"/>
    </mc:Choice>
    <mc:Fallback xmlns="">
      <p:transition spd="slow" advTm="4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7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81</Words>
  <Application>Microsoft Office PowerPoint</Application>
  <PresentationFormat>Widescreen</PresentationFormat>
  <Paragraphs>14</Paragraphs>
  <Slides>6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Bangla Sangam MN</vt:lpstr>
      <vt:lpstr>Batang</vt:lpstr>
      <vt:lpstr>Bradley Hand</vt:lpstr>
      <vt:lpstr>Brush Script MT</vt:lpstr>
      <vt:lpstr>Calibri</vt:lpstr>
      <vt:lpstr>Calibri Light</vt:lpstr>
      <vt:lpstr>Curlz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Fraunhofer IESE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Anwari, Mahrukh</dc:creator>
  <cp:lastModifiedBy>Nazrul Islam Arif</cp:lastModifiedBy>
  <cp:revision>74</cp:revision>
  <cp:lastPrinted>2019-12-11T18:27:28Z</cp:lastPrinted>
  <dcterms:created xsi:type="dcterms:W3CDTF">2019-12-10T16:15:17Z</dcterms:created>
  <dcterms:modified xsi:type="dcterms:W3CDTF">2019-12-12T21:55:45Z</dcterms:modified>
</cp:coreProperties>
</file>